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pt-BR" sz="6000" spc="-1" strike="noStrike">
                <a:solidFill>
                  <a:srgbClr val="000000"/>
                </a:solidFill>
                <a:latin typeface="Calibri Light"/>
              </a:rPr>
              <a:t>Clique para editar o título Mestre</a:t>
            </a:r>
            <a:endParaRPr b="0" lang="pt-BR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730CBCA9-030E-44A2-8467-D64C3C1F471F}" type="datetime">
              <a:rPr b="0" lang="pt-BR" sz="1200" spc="-1" strike="noStrike">
                <a:solidFill>
                  <a:srgbClr val="8b8b8b"/>
                </a:solidFill>
                <a:latin typeface="Calibri"/>
              </a:rPr>
              <a:t>20/04/21</a:t>
            </a:fld>
            <a:endParaRPr b="0" lang="pt-BR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A1E0374-5F1A-4250-94B6-F6D2FB4745D2}" type="slidenum">
              <a:rPr b="0" lang="pt-BR" sz="1200" spc="-1" strike="noStrike">
                <a:solidFill>
                  <a:srgbClr val="8b8b8b"/>
                </a:solidFill>
                <a:latin typeface="Calibri"/>
              </a:rPr>
              <a:t>&lt;número&gt;</a:t>
            </a:fld>
            <a:endParaRPr b="0" lang="pt-BR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2.º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Calibri"/>
              </a:rPr>
              <a:t>3.º nível da estrutura de tópicos</a:t>
            </a:r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Calibri"/>
              </a:rPr>
              <a:t>4.º nível da estrutura de tópicos</a:t>
            </a:r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pt-BR" sz="4400" spc="-1" strike="noStrike">
                <a:solidFill>
                  <a:srgbClr val="000000"/>
                </a:solidFill>
                <a:latin typeface="Calibri Light"/>
              </a:rPr>
              <a:t>Clique para editar o título Mestre</a:t>
            </a:r>
            <a:endParaRPr b="0" lang="pt-B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Clique para editar os estilos de texto Mestres</a:t>
            </a:r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alibri"/>
              </a:rPr>
              <a:t>Segundo nível</a:t>
            </a:r>
            <a:endParaRPr b="0" lang="pt-BR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Terceiro nível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latin typeface="Calibri"/>
              </a:rPr>
              <a:t>Quarto nível</a:t>
            </a:r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latin typeface="Calibri"/>
              </a:rPr>
              <a:t>Quinto nível</a:t>
            </a:r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03101A7A-412A-46B4-ADA6-8C06C8C39CD1}" type="datetime">
              <a:rPr b="0" lang="pt-BR" sz="1200" spc="-1" strike="noStrike">
                <a:solidFill>
                  <a:srgbClr val="8b8b8b"/>
                </a:solidFill>
                <a:latin typeface="Calibri"/>
              </a:rPr>
              <a:t>20/04/21</a:t>
            </a:fld>
            <a:endParaRPr b="0" lang="pt-BR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0BEFF81B-4897-4B9F-B5A9-546318EA55B0}" type="slidenum">
              <a:rPr b="0" lang="pt-BR" sz="1200" spc="-1" strike="noStrike">
                <a:solidFill>
                  <a:srgbClr val="8b8b8b"/>
                </a:solidFill>
                <a:latin typeface="Calibri"/>
              </a:rPr>
              <a:t>&lt;número&gt;</a:t>
            </a:fld>
            <a:endParaRPr b="0" lang="pt-BR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 algn="ctr">
              <a:lnSpc>
                <a:spcPct val="90000"/>
              </a:lnSpc>
            </a:pPr>
            <a:r>
              <a:rPr b="0" lang="pt-BR" sz="6000" spc="-1" strike="noStrike">
                <a:solidFill>
                  <a:srgbClr val="000000"/>
                </a:solidFill>
                <a:latin typeface="Calibri Light"/>
              </a:rPr>
              <a:t>COMO ENCONTRAR CVLI PELA NATUREZA DO FATO NO SITE</a:t>
            </a:r>
            <a:endParaRPr b="0" lang="pt-BR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Calibri"/>
              </a:rPr>
              <a:t>COM DADOS DE LOCAL DA OCORRÊNCIA, DATA, TIPO DE ARMA UTILIZADO, GÊNERO E IDADE DA VÍTIMA.</a:t>
            </a:r>
            <a:endParaRPr b="0" lang="pt-BR" sz="2400" spc="-1" strike="noStrike">
              <a:latin typeface="Arial"/>
            </a:endParaRPr>
          </a:p>
        </p:txBody>
      </p:sp>
      <p:pic>
        <p:nvPicPr>
          <p:cNvPr id="84" name="Picture 2" descr=""/>
          <p:cNvPicPr/>
          <p:nvPr/>
        </p:nvPicPr>
        <p:blipFill>
          <a:blip r:embed="rId1"/>
          <a:stretch/>
        </p:blipFill>
        <p:spPr>
          <a:xfrm>
            <a:off x="3144960" y="435960"/>
            <a:ext cx="5733720" cy="8856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Imagem 4" descr=""/>
          <p:cNvPicPr/>
          <p:nvPr/>
        </p:nvPicPr>
        <p:blipFill>
          <a:blip r:embed="rId1"/>
          <a:stretch/>
        </p:blipFill>
        <p:spPr>
          <a:xfrm>
            <a:off x="1211400" y="0"/>
            <a:ext cx="9768600" cy="6857640"/>
          </a:xfrm>
          <a:prstGeom prst="rect">
            <a:avLst/>
          </a:prstGeom>
          <a:ln>
            <a:noFill/>
          </a:ln>
        </p:spPr>
      </p:pic>
      <p:sp>
        <p:nvSpPr>
          <p:cNvPr id="86" name="CustomShape 1"/>
          <p:cNvSpPr/>
          <p:nvPr/>
        </p:nvSpPr>
        <p:spPr>
          <a:xfrm>
            <a:off x="4848840" y="1845720"/>
            <a:ext cx="1400760" cy="368640"/>
          </a:xfrm>
          <a:prstGeom prst="rect">
            <a:avLst/>
          </a:prstGeom>
          <a:noFill/>
          <a:ln w="3816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7" name="CustomShape 2"/>
          <p:cNvSpPr/>
          <p:nvPr/>
        </p:nvSpPr>
        <p:spPr>
          <a:xfrm>
            <a:off x="3934440" y="1845720"/>
            <a:ext cx="847080" cy="368640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Imagem 2" descr=""/>
          <p:cNvPicPr/>
          <p:nvPr/>
        </p:nvPicPr>
        <p:blipFill>
          <a:blip r:embed="rId1"/>
          <a:stretch/>
        </p:blipFill>
        <p:spPr>
          <a:xfrm>
            <a:off x="127440" y="0"/>
            <a:ext cx="11937240" cy="6857640"/>
          </a:xfrm>
          <a:prstGeom prst="rect">
            <a:avLst/>
          </a:prstGeom>
          <a:ln>
            <a:noFill/>
          </a:ln>
        </p:spPr>
      </p:pic>
      <p:sp>
        <p:nvSpPr>
          <p:cNvPr id="89" name="CustomShape 1"/>
          <p:cNvSpPr/>
          <p:nvPr/>
        </p:nvSpPr>
        <p:spPr>
          <a:xfrm>
            <a:off x="1425960" y="5603760"/>
            <a:ext cx="3053160" cy="368640"/>
          </a:xfrm>
          <a:prstGeom prst="rect">
            <a:avLst/>
          </a:prstGeom>
          <a:noFill/>
          <a:ln w="3816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CustomShape 2"/>
          <p:cNvSpPr/>
          <p:nvPr/>
        </p:nvSpPr>
        <p:spPr>
          <a:xfrm>
            <a:off x="511560" y="5603760"/>
            <a:ext cx="847080" cy="368640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m 2" descr=""/>
          <p:cNvPicPr/>
          <p:nvPr/>
        </p:nvPicPr>
        <p:blipFill>
          <a:blip r:embed="rId1"/>
          <a:stretch/>
        </p:blipFill>
        <p:spPr>
          <a:xfrm>
            <a:off x="2171880" y="0"/>
            <a:ext cx="7702200" cy="6857640"/>
          </a:xfrm>
          <a:prstGeom prst="rect">
            <a:avLst/>
          </a:prstGeom>
          <a:ln>
            <a:noFill/>
          </a:ln>
        </p:spPr>
      </p:pic>
      <p:sp>
        <p:nvSpPr>
          <p:cNvPr id="92" name="CustomShape 1"/>
          <p:cNvSpPr/>
          <p:nvPr/>
        </p:nvSpPr>
        <p:spPr>
          <a:xfrm>
            <a:off x="2244960" y="570600"/>
            <a:ext cx="7556040" cy="283320"/>
          </a:xfrm>
          <a:prstGeom prst="rect">
            <a:avLst/>
          </a:prstGeom>
          <a:noFill/>
          <a:ln w="3816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3" name="CustomShape 2"/>
          <p:cNvSpPr/>
          <p:nvPr/>
        </p:nvSpPr>
        <p:spPr>
          <a:xfrm>
            <a:off x="1324440" y="570600"/>
            <a:ext cx="847080" cy="368640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</TotalTime>
  <Application>LibreOffice/6.3.3.2$Windows_X86_64 LibreOffice_project/a64200df03143b798afd1ec74a12ab50359878ed</Application>
  <Words>29</Words>
  <Paragraphs>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2021-04-05T16:18:13Z</dcterms:created>
  <dc:creator>Franklin de Sousa Torres</dc:creator>
  <dc:description/>
  <dc:language>pt-BR</dc:language>
  <cp:lastModifiedBy>Franklin de Sousa Torres</cp:lastModifiedBy>
  <dcterms:modified xsi:type="dcterms:W3CDTF">2021-04-20T16:14:40Z</dcterms:modified>
  <cp:revision>4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4</vt:i4>
  </property>
</Properties>
</file>